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9" r:id="rId4"/>
    <p:sldId id="260" r:id="rId5"/>
    <p:sldId id="271" r:id="rId6"/>
    <p:sldId id="272" r:id="rId7"/>
    <p:sldId id="261" r:id="rId8"/>
    <p:sldId id="262" r:id="rId9"/>
    <p:sldId id="273" r:id="rId10"/>
    <p:sldId id="274" r:id="rId11"/>
    <p:sldId id="263" r:id="rId12"/>
    <p:sldId id="264" r:id="rId13"/>
    <p:sldId id="265" r:id="rId14"/>
    <p:sldId id="266" r:id="rId15"/>
    <p:sldId id="275" r:id="rId16"/>
    <p:sldId id="276" r:id="rId17"/>
    <p:sldId id="267" r:id="rId18"/>
    <p:sldId id="269" r:id="rId19"/>
    <p:sldId id="270" r:id="rId20"/>
    <p:sldId id="278" r:id="rId21"/>
    <p:sldId id="25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A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6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D480-72F9-4BCB-8E7E-133E333A255B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1DA9-7CFA-4079-ADC0-9862E62C93C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87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D480-72F9-4BCB-8E7E-133E333A255B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1DA9-7CFA-4079-ADC0-9862E62C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6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D480-72F9-4BCB-8E7E-133E333A255B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1DA9-7CFA-4079-ADC0-9862E62C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D480-72F9-4BCB-8E7E-133E333A255B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1DA9-7CFA-4079-ADC0-9862E62C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6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D480-72F9-4BCB-8E7E-133E333A255B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1DA9-7CFA-4079-ADC0-9862E62C93C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92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D480-72F9-4BCB-8E7E-133E333A255B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1DA9-7CFA-4079-ADC0-9862E62C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3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D480-72F9-4BCB-8E7E-133E333A255B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1DA9-7CFA-4079-ADC0-9862E62C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1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D480-72F9-4BCB-8E7E-133E333A255B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1DA9-7CFA-4079-ADC0-9862E62C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1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D480-72F9-4BCB-8E7E-133E333A255B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1DA9-7CFA-4079-ADC0-9862E62C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8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972D480-72F9-4BCB-8E7E-133E333A255B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491DA9-7CFA-4079-ADC0-9862E62C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6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D480-72F9-4BCB-8E7E-133E333A255B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1DA9-7CFA-4079-ADC0-9862E62C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3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72D480-72F9-4BCB-8E7E-133E333A255B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F491DA9-7CFA-4079-ADC0-9862E62C93C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66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.jpe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tes.ext.vt.edu/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://www.articles.extensio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rckvetmanual.com/" TargetMode="External"/><Relationship Id="rId5" Type="http://schemas.openxmlformats.org/officeDocument/2006/relationships/hyperlink" Target="http://www.vashonsd.org/" TargetMode="External"/><Relationship Id="rId4" Type="http://schemas.openxmlformats.org/officeDocument/2006/relationships/hyperlink" Target="http://www.imaginationstationtoledo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Chicken Egg Production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BF9F2-2722-45E5-9C19-08446D981B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85" y="-33340"/>
            <a:ext cx="1504939" cy="8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098" y="731519"/>
            <a:ext cx="1109585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C. Soft bed to rest in </a:t>
            </a:r>
          </a:p>
          <a:p>
            <a:r>
              <a:rPr lang="en-US" sz="2800" dirty="0"/>
              <a:t>This is not needed; chickens prefer to perch on a branch or piece of wood.</a:t>
            </a:r>
          </a:p>
          <a:p>
            <a:r>
              <a:rPr lang="en-US" sz="2800" dirty="0"/>
              <a:t>They do like their nest (where they lay their eggs) to be soft, but they don’t</a:t>
            </a:r>
          </a:p>
          <a:p>
            <a:r>
              <a:rPr lang="en-US" sz="2800" dirty="0"/>
              <a:t>rest there.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F903F9-1480-48A9-843E-82A74CC03B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85" y="-33340"/>
            <a:ext cx="1504939" cy="8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00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to know whether hens are laying: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 combs/wattles bright red? (in some breeds)</a:t>
            </a:r>
          </a:p>
          <a:p>
            <a:r>
              <a:rPr lang="en-US" dirty="0"/>
              <a:t>Is the yellow pigment fading in vents, face, then feet?</a:t>
            </a:r>
          </a:p>
          <a:p>
            <a:r>
              <a:rPr lang="en-US" dirty="0"/>
              <a:t>Abdominal fat will be less in layers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C87506-AFA5-415E-B7D9-203942E98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85" y="-33340"/>
            <a:ext cx="1504939" cy="8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66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laying to cease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fresh, clean water (or not enough)</a:t>
            </a:r>
          </a:p>
          <a:p>
            <a:r>
              <a:rPr lang="en-US" dirty="0"/>
              <a:t>Wrong kind of food (or not enough)</a:t>
            </a:r>
          </a:p>
          <a:p>
            <a:r>
              <a:rPr lang="en-US" dirty="0"/>
              <a:t>Not enough hours of daylight</a:t>
            </a:r>
          </a:p>
          <a:p>
            <a:r>
              <a:rPr lang="en-US" dirty="0"/>
              <a:t>Birds have parasites?</a:t>
            </a:r>
          </a:p>
          <a:p>
            <a:r>
              <a:rPr lang="en-US" dirty="0"/>
              <a:t>Other symptoms going on with the flock?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592" y="4296703"/>
            <a:ext cx="2128331" cy="20151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6D04A6-17D4-42B6-9786-FC07E587BF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85" y="-33340"/>
            <a:ext cx="1504939" cy="8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27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the Egg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793" y="1846263"/>
            <a:ext cx="4718739" cy="4022725"/>
          </a:xfrm>
        </p:spPr>
      </p:pic>
      <p:sp>
        <p:nvSpPr>
          <p:cNvPr id="5" name="TextBox 4"/>
          <p:cNvSpPr txBox="1"/>
          <p:nvPr/>
        </p:nvSpPr>
        <p:spPr>
          <a:xfrm>
            <a:off x="357692" y="2350325"/>
            <a:ext cx="4569456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The air cell is formed as the egg cools from</a:t>
            </a:r>
          </a:p>
          <a:p>
            <a:r>
              <a:rPr lang="en-US" dirty="0"/>
              <a:t>106 degrees inside the hen’s body. Causes the </a:t>
            </a:r>
          </a:p>
          <a:p>
            <a:r>
              <a:rPr lang="en-US" dirty="0"/>
              <a:t>contents inside the egg to contract, leaving </a:t>
            </a:r>
          </a:p>
          <a:p>
            <a:r>
              <a:rPr lang="en-US" dirty="0"/>
              <a:t>an air pocket. The older the egg, the larger the</a:t>
            </a:r>
          </a:p>
          <a:p>
            <a:r>
              <a:rPr lang="en-US" dirty="0"/>
              <a:t>air cell.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256AEA-831B-4108-BD26-93AD3EC9C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85" y="-33340"/>
            <a:ext cx="1504939" cy="8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8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Egg parts,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Shell– 7,000 pores to allow gas exchange; CO</a:t>
            </a:r>
            <a:r>
              <a:rPr lang="en-US" baseline="-25000" dirty="0"/>
              <a:t>2</a:t>
            </a:r>
            <a:r>
              <a:rPr lang="en-US" dirty="0"/>
              <a:t> &amp; moisture given off, O</a:t>
            </a:r>
            <a:r>
              <a:rPr lang="en-US" baseline="-25000" dirty="0"/>
              <a:t>2</a:t>
            </a:r>
            <a:r>
              <a:rPr lang="en-US" dirty="0"/>
              <a:t> &amp; atmospheric gases go in.</a:t>
            </a:r>
          </a:p>
          <a:p>
            <a:r>
              <a:rPr lang="en-US" dirty="0"/>
              <a:t>Inner/outer membrane– keeps bacteria out and prevents dehydration</a:t>
            </a:r>
          </a:p>
          <a:p>
            <a:r>
              <a:rPr lang="en-US" dirty="0"/>
              <a:t>Albumen (egg white)– liquid where embryo would develop; has protein for embryo’s proper development</a:t>
            </a:r>
          </a:p>
          <a:p>
            <a:r>
              <a:rPr lang="en-US" dirty="0"/>
              <a:t>Chalazae—chords (mucin fibers) that hold the yolk at the center. Fresher the egg, more prominent these are.</a:t>
            </a:r>
          </a:p>
          <a:p>
            <a:r>
              <a:rPr lang="en-US" dirty="0"/>
              <a:t>Yolk—source of food; contains all the fat</a:t>
            </a:r>
          </a:p>
          <a:p>
            <a:r>
              <a:rPr lang="en-US" dirty="0"/>
              <a:t>Germinal disc—where female’s genetic material is; where sperm would enter egg to fertilize.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3325C5-F250-4ED2-BE28-7D955B7E32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85" y="-33340"/>
            <a:ext cx="1504939" cy="8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06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Quiz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baby chick was developing inside an egg, what would be it’s primary food source before hatching?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6AA896-0326-483C-807F-1754CAC7BC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85" y="-33340"/>
            <a:ext cx="1504939" cy="8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31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62" y="1524000"/>
            <a:ext cx="5781675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7285" y="3244334"/>
            <a:ext cx="1137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YOLK!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995E3-8C0E-476C-AF25-5F218077DA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85" y="-33340"/>
            <a:ext cx="1504939" cy="8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61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27155"/>
            <a:ext cx="9347448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happens if my hen’s eggs are not fertilized?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be incubated 21 days, if you want to hatch them as baby chicks.</a:t>
            </a:r>
          </a:p>
          <a:p>
            <a:r>
              <a:rPr lang="en-US" dirty="0"/>
              <a:t>If you are selling eggs, it’s okay to eat a fertilized egg. Once they are refrigerated, the embryo will not develop.</a:t>
            </a:r>
          </a:p>
          <a:p>
            <a:r>
              <a:rPr lang="en-US" dirty="0"/>
              <a:t>If a hen mates before the egg is formed, it’s possible that she lay fertilized eggs for a week, even if she mated once.</a:t>
            </a:r>
          </a:p>
          <a:p>
            <a:endParaRPr lang="en-US" dirty="0"/>
          </a:p>
          <a:p>
            <a:r>
              <a:rPr lang="en-US" dirty="0"/>
              <a:t>Can tell if an egg is fertilized by “candling.” If it looks opaque, it’s fertilized. Look for blood spot &amp; embryo in a fertilized egg.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E66E36-32BD-48D2-AA02-FCB02D2741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85" y="-33340"/>
            <a:ext cx="1504939" cy="8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49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out for these predators!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1" y="1690688"/>
            <a:ext cx="2483729" cy="18627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97" y="1690688"/>
            <a:ext cx="2827796" cy="2020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80" y="1915545"/>
            <a:ext cx="2793088" cy="1570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7" y="4304714"/>
            <a:ext cx="2747889" cy="20609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373" y="4304714"/>
            <a:ext cx="2424332" cy="18182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A7D08D-5BF8-496F-8BD0-81A67B0863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85" y="-32690"/>
            <a:ext cx="1504939" cy="8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06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734" y="-299666"/>
            <a:ext cx="10058400" cy="1450757"/>
          </a:xfrm>
        </p:spPr>
        <p:txBody>
          <a:bodyPr/>
          <a:lstStyle/>
          <a:p>
            <a:r>
              <a:rPr lang="en-US" b="1" dirty="0"/>
              <a:t>Common laying Breeds</a:t>
            </a:r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EF24F8DC-606A-430A-8AAC-B91419E56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51" y="1281580"/>
            <a:ext cx="2324003" cy="216016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9" r="11231"/>
          <a:stretch/>
        </p:blipFill>
        <p:spPr>
          <a:xfrm>
            <a:off x="6092831" y="3846387"/>
            <a:ext cx="2221042" cy="2025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98673" y="3508035"/>
            <a:ext cx="184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Rhode Island Red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087" y="3468814"/>
            <a:ext cx="1594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White Leghorn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51635" y="3489751"/>
            <a:ext cx="81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Sussex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34100" y="3449576"/>
            <a:ext cx="194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Plymouth Rock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79972" y="5954060"/>
            <a:ext cx="1346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Barnevelder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549936" y="5913276"/>
            <a:ext cx="106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Hamburg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80970" y="5954060"/>
            <a:ext cx="90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Marans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7784" y="5942721"/>
            <a:ext cx="161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Buff </a:t>
            </a:r>
            <a:r>
              <a:rPr lang="en-US" b="1" dirty="0" err="1"/>
              <a:t>Orpington</a:t>
            </a:r>
            <a:endParaRPr lang="en-US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3F4807F-7D16-452A-BA68-F5168DC51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5" y="1321567"/>
            <a:ext cx="2107433" cy="21074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CEDFD9-476C-4A72-9D0E-22024B2BEA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66" y="1282458"/>
            <a:ext cx="2131484" cy="21314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7645056-A698-4591-9DCA-DF538BE183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221" y="1276763"/>
            <a:ext cx="2608535" cy="213166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1C53855-7343-48EE-8B3B-27DD8A2153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582" y="3896558"/>
            <a:ext cx="2010868" cy="21316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1DC4125-8E94-40EB-A53D-79204CA67DC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9" t="11246" r="25983" b="4451"/>
          <a:stretch/>
        </p:blipFill>
        <p:spPr>
          <a:xfrm>
            <a:off x="3327632" y="3874897"/>
            <a:ext cx="1840376" cy="19786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578EA26-3A2C-402C-9516-DF0A9224185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4" t="2334" r="19718"/>
          <a:stretch/>
        </p:blipFill>
        <p:spPr>
          <a:xfrm>
            <a:off x="65450" y="3896558"/>
            <a:ext cx="2773875" cy="19353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66A03A-5A98-41B5-81E1-E7F6DDDA9D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85" y="-33340"/>
            <a:ext cx="1504939" cy="8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5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you want to buy some “layers?”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Do you have the appropriate food/water/space?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Lighting system?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Know how to identify who’s laying?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Troubleshoot why some may have stopped laying</a:t>
            </a:r>
          </a:p>
          <a:p>
            <a:r>
              <a:rPr lang="en-US" dirty="0"/>
              <a:t>What’s inside the egg? What is each part’s function?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D8DF54-FEBB-4669-AC24-9DF5FE2E70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85" y="-33340"/>
            <a:ext cx="1504939" cy="8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94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05684"/>
            <a:ext cx="9347448" cy="1320800"/>
          </a:xfrm>
        </p:spPr>
        <p:txBody>
          <a:bodyPr>
            <a:normAutofit/>
          </a:bodyPr>
          <a:lstStyle/>
          <a:p>
            <a:r>
              <a:rPr lang="en-US" dirty="0"/>
              <a:t>Exit Ticket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E66E36-32BD-48D2-AA02-FCB02D2741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85" y="-33340"/>
            <a:ext cx="1504939" cy="87804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59D4FF-1261-4AD9-8A02-93097A7F9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CEC37-05E0-45CD-BF52-53DF682BEDF7}"/>
              </a:ext>
            </a:extLst>
          </p:cNvPr>
          <p:cNvSpPr txBox="1"/>
          <p:nvPr/>
        </p:nvSpPr>
        <p:spPr>
          <a:xfrm>
            <a:off x="3107923" y="2220159"/>
            <a:ext cx="5733877" cy="310854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Chickens typically lay for 3-4 years.</a:t>
            </a:r>
          </a:p>
          <a:p>
            <a:r>
              <a:rPr lang="en-US" sz="2800" dirty="0"/>
              <a:t>Which of the following two choices </a:t>
            </a:r>
          </a:p>
          <a:p>
            <a:r>
              <a:rPr lang="en-US" sz="2800" dirty="0"/>
              <a:t>tend to decrease with each year?</a:t>
            </a:r>
          </a:p>
          <a:p>
            <a:r>
              <a:rPr lang="en-US" sz="2800" dirty="0"/>
              <a:t>	a. amount of light needed</a:t>
            </a:r>
          </a:p>
          <a:p>
            <a:r>
              <a:rPr lang="en-US" sz="2800" dirty="0"/>
              <a:t>	b. shell quality</a:t>
            </a:r>
          </a:p>
          <a:p>
            <a:r>
              <a:rPr lang="en-US" sz="2800" dirty="0"/>
              <a:t>	c. egg size</a:t>
            </a:r>
          </a:p>
          <a:p>
            <a:r>
              <a:rPr lang="en-US" sz="2800" dirty="0"/>
              <a:t>	d. # of eggs produced each year</a:t>
            </a:r>
          </a:p>
        </p:txBody>
      </p:sp>
    </p:spTree>
    <p:extLst>
      <p:ext uri="{BB962C8B-B14F-4D97-AF65-F5344CB8AC3E}">
        <p14:creationId xmlns:p14="http://schemas.microsoft.com/office/powerpoint/2010/main" val="2861091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www.articles.extension.org</a:t>
            </a:r>
            <a:endParaRPr lang="en-US" dirty="0"/>
          </a:p>
          <a:p>
            <a:r>
              <a:rPr lang="en-US" dirty="0">
                <a:hlinkClick r:id="rId3"/>
              </a:rPr>
              <a:t>www.sites.ext.vt.edu</a:t>
            </a:r>
            <a:endParaRPr lang="en-US" dirty="0"/>
          </a:p>
          <a:p>
            <a:r>
              <a:rPr lang="en-US" dirty="0">
                <a:hlinkClick r:id="rId4"/>
              </a:rPr>
              <a:t>www.imaginationstationtoledo.org</a:t>
            </a:r>
            <a:endParaRPr lang="en-US" dirty="0"/>
          </a:p>
          <a:p>
            <a:r>
              <a:rPr lang="en-US" dirty="0">
                <a:hlinkClick r:id="rId5"/>
              </a:rPr>
              <a:t>www.vashonsd.org</a:t>
            </a:r>
            <a:endParaRPr lang="en-US" dirty="0"/>
          </a:p>
          <a:p>
            <a:r>
              <a:rPr lang="en-US" dirty="0">
                <a:hlinkClick r:id="rId6"/>
              </a:rPr>
              <a:t>www.merckvetmanual.com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5792A8-2B12-437C-B252-7DA813EC29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85" y="-33340"/>
            <a:ext cx="1504939" cy="8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1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Facts about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On average, at 6 months of age, hens can start laying</a:t>
            </a:r>
          </a:p>
          <a:p>
            <a:r>
              <a:rPr lang="en-US" dirty="0"/>
              <a:t>Lays one egg per day</a:t>
            </a:r>
          </a:p>
          <a:p>
            <a:r>
              <a:rPr lang="en-US" dirty="0"/>
              <a:t>Takes 26 hours to fully form an egg inside the chicken</a:t>
            </a:r>
          </a:p>
          <a:p>
            <a:r>
              <a:rPr lang="en-US" dirty="0"/>
              <a:t>She will lay for 3-4 years</a:t>
            </a:r>
          </a:p>
          <a:p>
            <a:r>
              <a:rPr lang="en-US" dirty="0"/>
              <a:t>Production will decrease each year</a:t>
            </a:r>
          </a:p>
          <a:p>
            <a:r>
              <a:rPr lang="en-US" dirty="0"/>
              <a:t>Shell quality will decrease each year</a:t>
            </a:r>
          </a:p>
          <a:p>
            <a:r>
              <a:rPr lang="en-US" dirty="0"/>
              <a:t>Egg size will increase each year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77955B-2CF2-458D-A311-F4575AF63F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85" y="-33340"/>
            <a:ext cx="1504939" cy="8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7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 must by high in Calcium to help harden shells</a:t>
            </a:r>
          </a:p>
          <a:p>
            <a:r>
              <a:rPr lang="en-US" dirty="0"/>
              <a:t>Get feed from feed store, appropriate for the level your birds are at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179025"/>
              </p:ext>
            </p:extLst>
          </p:nvPr>
        </p:nvGraphicFramePr>
        <p:xfrm>
          <a:off x="2198370" y="3031649"/>
          <a:ext cx="6572248" cy="3545046"/>
        </p:xfrm>
        <a:graphic>
          <a:graphicData uri="http://schemas.openxmlformats.org/drawingml/2006/table">
            <a:tbl>
              <a:tblPr/>
              <a:tblGrid>
                <a:gridCol w="164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422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FEED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PROTEIN LEVEL (%)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AGE OF BIRDS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</a:rPr>
                        <a:t>FEED INTAKE/10 BIRDS/ AGE PERIOD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401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Chick starter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20-22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0-6 weeks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20-29 lbs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00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Pullet grower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14-16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6-20 weeks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120-130 lbs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009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Layer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15-18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20 weeks on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18-24 lbs/week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401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All purpose*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16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All ages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0CC9CDD-4435-4177-9C38-A68C3C3E09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85" y="-33340"/>
            <a:ext cx="1504939" cy="8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48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Quiz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True or False?</a:t>
            </a:r>
          </a:p>
          <a:p>
            <a:endParaRPr lang="en-US" dirty="0"/>
          </a:p>
          <a:p>
            <a:r>
              <a:rPr lang="en-US" dirty="0"/>
              <a:t>Chicken feed will have the same amount of protein for chickens of all ages.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12C8DE-D50D-47EA-8A98-F7A1A7C8BB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85" y="-33340"/>
            <a:ext cx="1504939" cy="8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027" y="1276059"/>
            <a:ext cx="7186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False!</a:t>
            </a:r>
          </a:p>
          <a:p>
            <a:r>
              <a:rPr lang="en-US" sz="3200" dirty="0"/>
              <a:t>Chickens need different amounts of protein at different stages of life.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5831456-35E4-437D-8083-90EED4A75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963687"/>
              </p:ext>
            </p:extLst>
          </p:nvPr>
        </p:nvGraphicFramePr>
        <p:xfrm>
          <a:off x="5017770" y="2912715"/>
          <a:ext cx="6572248" cy="3422015"/>
        </p:xfrm>
        <a:graphic>
          <a:graphicData uri="http://schemas.openxmlformats.org/drawingml/2006/table">
            <a:tbl>
              <a:tblPr/>
              <a:tblGrid>
                <a:gridCol w="164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7119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FEED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PROTEIN LEVEL (%)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AGE OF BIRDS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FEED INTAKE/10 BIRDS/ AGE PERIOD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401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Chick starter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20-22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0-6 weeks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20-29 lbs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009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Pullet grower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14-16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6-20 weeks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120-130 lbs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009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Layer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15-18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20 weeks on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18-24 lbs/week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401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All purpose*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16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All ages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96A870F-89B8-4855-A9FF-7FE451D91D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85" y="-33340"/>
            <a:ext cx="1504939" cy="8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8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Chickens require at least 14 hours of daylight</a:t>
            </a:r>
          </a:p>
          <a:p>
            <a:r>
              <a:rPr lang="en-US" dirty="0"/>
              <a:t>Longer the days=more production</a:t>
            </a:r>
          </a:p>
          <a:p>
            <a:r>
              <a:rPr lang="en-US" dirty="0"/>
              <a:t>Need 60 Watt bulb for every 100 ft</a:t>
            </a:r>
            <a:r>
              <a:rPr lang="en-US" baseline="30000" dirty="0"/>
              <a:t>2</a:t>
            </a:r>
            <a:r>
              <a:rPr lang="en-US" dirty="0"/>
              <a:t>, hanging 7 </a:t>
            </a:r>
            <a:r>
              <a:rPr lang="en-US" dirty="0" err="1"/>
              <a:t>ft</a:t>
            </a:r>
            <a:r>
              <a:rPr lang="en-US" dirty="0"/>
              <a:t> above birds</a:t>
            </a:r>
          </a:p>
          <a:p>
            <a:r>
              <a:rPr lang="en-US" dirty="0"/>
              <a:t>Gradually lengthen amount of longer days as they get to full production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0A6D52-0CC2-4840-BE25-A53888A61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651" y="3629446"/>
            <a:ext cx="4005934" cy="26852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5F2877-8068-4851-B178-6D8903DB9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85" y="-33340"/>
            <a:ext cx="1504939" cy="8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98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open space, perches, &amp; nesting boxes</a:t>
            </a:r>
          </a:p>
          <a:p>
            <a:r>
              <a:rPr lang="en-US" dirty="0"/>
              <a:t>For every hen, need 1.5 ft</a:t>
            </a:r>
            <a:r>
              <a:rPr lang="en-US" baseline="30000" dirty="0"/>
              <a:t>2</a:t>
            </a:r>
            <a:r>
              <a:rPr lang="en-US" dirty="0"/>
              <a:t> in the hen house</a:t>
            </a:r>
          </a:p>
          <a:p>
            <a:r>
              <a:rPr lang="en-US" dirty="0"/>
              <a:t>If you have an outside area for them to roam, allow 2 ft</a:t>
            </a:r>
            <a:r>
              <a:rPr lang="en-US" baseline="30000" dirty="0"/>
              <a:t>2</a:t>
            </a:r>
            <a:r>
              <a:rPr lang="en-US" dirty="0"/>
              <a:t> per hen.</a:t>
            </a:r>
          </a:p>
          <a:p>
            <a:r>
              <a:rPr lang="en-US" dirty="0"/>
              <a:t>Preferable for them to be in the hen house at night to keep them safe from predators. (raccoon, snakes, fox, mongoose, hawk)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8B90DD-3D65-42C0-9935-0B9CF60A74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85" y="-33340"/>
            <a:ext cx="1504939" cy="8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19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Quiz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is NOT necessary for chickens’ well-being?</a:t>
            </a:r>
          </a:p>
          <a:p>
            <a:pPr lvl="1"/>
            <a:r>
              <a:rPr lang="en-US" dirty="0"/>
              <a:t>A. Balanced feed</a:t>
            </a:r>
          </a:p>
          <a:p>
            <a:pPr lvl="1"/>
            <a:r>
              <a:rPr lang="en-US" dirty="0"/>
              <a:t>B. Clean, fresh water</a:t>
            </a:r>
          </a:p>
          <a:p>
            <a:pPr lvl="1"/>
            <a:r>
              <a:rPr lang="en-US" dirty="0"/>
              <a:t>C. Soft bed to rest in</a:t>
            </a:r>
          </a:p>
          <a:p>
            <a:pPr lvl="1"/>
            <a:r>
              <a:rPr lang="en-US" dirty="0"/>
              <a:t>D. Long days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F384F8-8B76-40D3-AFFB-A8A0E6DBB3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85" y="-33340"/>
            <a:ext cx="1504939" cy="8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665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898</Words>
  <Application>Microsoft Office PowerPoint</Application>
  <PresentationFormat>Widescreen</PresentationFormat>
  <Paragraphs>142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Calibri Light</vt:lpstr>
      <vt:lpstr>Courier New</vt:lpstr>
      <vt:lpstr>Retrospect</vt:lpstr>
      <vt:lpstr>Chicken Egg Production</vt:lpstr>
      <vt:lpstr>Learning Goals</vt:lpstr>
      <vt:lpstr>Fun Facts about Layers</vt:lpstr>
      <vt:lpstr>Diet</vt:lpstr>
      <vt:lpstr>Quick Quiz #1</vt:lpstr>
      <vt:lpstr>PowerPoint Presentation</vt:lpstr>
      <vt:lpstr>Light Management</vt:lpstr>
      <vt:lpstr>Space Requirements</vt:lpstr>
      <vt:lpstr>Quick Quiz #2</vt:lpstr>
      <vt:lpstr>PowerPoint Presentation</vt:lpstr>
      <vt:lpstr>Signs to know whether hens are laying:</vt:lpstr>
      <vt:lpstr>Reasons for laying to cease</vt:lpstr>
      <vt:lpstr>Parts of the Egg</vt:lpstr>
      <vt:lpstr>Egg parts, continued</vt:lpstr>
      <vt:lpstr>Quick Quiz #3</vt:lpstr>
      <vt:lpstr>PowerPoint Presentation</vt:lpstr>
      <vt:lpstr>What happens if my hen’s eggs are not fertilized? </vt:lpstr>
      <vt:lpstr>Watch out for these predators!</vt:lpstr>
      <vt:lpstr>Common laying Breeds</vt:lpstr>
      <vt:lpstr>Exit Ticket</vt:lpstr>
      <vt:lpstr>Credits: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Chicken Egg Production</dc:title>
  <dc:creator>Renee Mente</dc:creator>
  <cp:lastModifiedBy>Rosie Roberts</cp:lastModifiedBy>
  <cp:revision>34</cp:revision>
  <dcterms:created xsi:type="dcterms:W3CDTF">2018-07-03T18:08:16Z</dcterms:created>
  <dcterms:modified xsi:type="dcterms:W3CDTF">2019-12-11T16:01:59Z</dcterms:modified>
</cp:coreProperties>
</file>